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281" r:id="rId14"/>
    <p:sldId id="267" r:id="rId15"/>
    <p:sldId id="265" r:id="rId16"/>
    <p:sldId id="266" r:id="rId17"/>
    <p:sldId id="282" r:id="rId18"/>
    <p:sldId id="283" r:id="rId19"/>
    <p:sldId id="284" r:id="rId20"/>
    <p:sldId id="308" r:id="rId21"/>
    <p:sldId id="268" r:id="rId22"/>
    <p:sldId id="274" r:id="rId23"/>
    <p:sldId id="270" r:id="rId24"/>
    <p:sldId id="271" r:id="rId25"/>
    <p:sldId id="273" r:id="rId26"/>
    <p:sldId id="272" r:id="rId27"/>
    <p:sldId id="311" r:id="rId28"/>
    <p:sldId id="307" r:id="rId29"/>
    <p:sldId id="275" r:id="rId30"/>
    <p:sldId id="269" r:id="rId31"/>
    <p:sldId id="306" r:id="rId32"/>
    <p:sldId id="276" r:id="rId33"/>
    <p:sldId id="285" r:id="rId34"/>
    <p:sldId id="286" r:id="rId35"/>
    <p:sldId id="287" r:id="rId36"/>
    <p:sldId id="289" r:id="rId37"/>
    <p:sldId id="290" r:id="rId38"/>
    <p:sldId id="288" r:id="rId39"/>
    <p:sldId id="291" r:id="rId40"/>
    <p:sldId id="292" r:id="rId41"/>
    <p:sldId id="293" r:id="rId42"/>
    <p:sldId id="312" r:id="rId43"/>
    <p:sldId id="310" r:id="rId44"/>
    <p:sldId id="316" r:id="rId45"/>
    <p:sldId id="294" r:id="rId46"/>
    <p:sldId id="315" r:id="rId47"/>
    <p:sldId id="295" r:id="rId48"/>
    <p:sldId id="296" r:id="rId49"/>
    <p:sldId id="314" r:id="rId50"/>
    <p:sldId id="297" r:id="rId51"/>
    <p:sldId id="298" r:id="rId52"/>
    <p:sldId id="299" r:id="rId53"/>
    <p:sldId id="277" r:id="rId54"/>
    <p:sldId id="313" r:id="rId55"/>
    <p:sldId id="300" r:id="rId56"/>
    <p:sldId id="301" r:id="rId57"/>
    <p:sldId id="278" r:id="rId58"/>
    <p:sldId id="279" r:id="rId59"/>
    <p:sldId id="302" r:id="rId60"/>
    <p:sldId id="303" r:id="rId61"/>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86" y="566"/>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19.10.2021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19.10.2021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19.10.2021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19.10.2021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19.10.2021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19.10.2021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19.10.2021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wmf"/><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5" name="Ellipse 4"/>
          <p:cNvSpPr/>
          <p:nvPr/>
        </p:nvSpPr>
        <p:spPr>
          <a:xfrm>
            <a:off x="5935851" y="3952068"/>
            <a:ext cx="154983" cy="131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95"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pic>
        <p:nvPicPr>
          <p:cNvPr id="3" name="Bilde 2"/>
          <p:cNvPicPr>
            <a:picLocks noChangeAspect="1"/>
          </p:cNvPicPr>
          <p:nvPr/>
        </p:nvPicPr>
        <p:blipFill>
          <a:blip r:embed="rId2"/>
          <a:stretch>
            <a:fillRect/>
          </a:stretch>
        </p:blipFill>
        <p:spPr>
          <a:xfrm>
            <a:off x="832976" y="1748492"/>
            <a:ext cx="4947892" cy="4819287"/>
          </a:xfrm>
          <a:prstGeom prst="rect">
            <a:avLst/>
          </a:prstGeom>
        </p:spPr>
      </p:pic>
      <p:cxnSp>
        <p:nvCxnSpPr>
          <p:cNvPr id="19" name="Rett linje 18"/>
          <p:cNvCxnSpPr/>
          <p:nvPr/>
        </p:nvCxnSpPr>
        <p:spPr>
          <a:xfrm flipV="1">
            <a:off x="1976034" y="430078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869244" y="454617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V="1">
            <a:off x="3456122" y="3631642"/>
            <a:ext cx="100739" cy="5264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65708" y="5155740"/>
            <a:ext cx="92228" cy="5370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096000" y="1703650"/>
            <a:ext cx="3698493" cy="369332"/>
          </a:xfrm>
          <a:prstGeom prst="rect">
            <a:avLst/>
          </a:prstGeom>
          <a:noFill/>
        </p:spPr>
        <p:txBody>
          <a:bodyPr wrap="square" rtlCol="0">
            <a:spAutoFit/>
          </a:bodyPr>
          <a:lstStyle/>
          <a:p>
            <a:r>
              <a:rPr lang="nb-NO" dirty="0" err="1" smtClean="0"/>
              <a:t>objtype</a:t>
            </a:r>
            <a:r>
              <a:rPr lang="nb-NO" dirty="0" smtClean="0"/>
              <a:t>_ murfrittstaende.png</a:t>
            </a:r>
            <a:endParaRPr lang="nb-NO" dirty="0"/>
          </a:p>
        </p:txBody>
      </p:sp>
    </p:spTree>
    <p:extLst>
      <p:ext uri="{BB962C8B-B14F-4D97-AF65-F5344CB8AC3E}">
        <p14:creationId xmlns:p14="http://schemas.microsoft.com/office/powerpoint/2010/main" val="301493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Plassholder for innhold 4"/>
          <p:cNvSpPr txBox="1">
            <a:spLocks/>
          </p:cNvSpPr>
          <p:nvPr/>
        </p:nvSpPr>
        <p:spPr>
          <a:xfrm>
            <a:off x="2799905" y="179533"/>
            <a:ext cx="329609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objtype_brygge.png</a:t>
            </a:r>
            <a:endParaRPr lang="nb-NO" dirty="0"/>
          </a:p>
        </p:txBody>
      </p:sp>
    </p:spTree>
    <p:extLst>
      <p:ext uri="{BB962C8B-B14F-4D97-AF65-F5344CB8AC3E}">
        <p14:creationId xmlns:p14="http://schemas.microsoft.com/office/powerpoint/2010/main" val="2251739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7"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2736647"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KaiFront</a:t>
            </a:r>
            <a:endParaRPr lang="nb-NO" dirty="0"/>
          </a:p>
        </p:txBody>
      </p:sp>
      <p:pic>
        <p:nvPicPr>
          <p:cNvPr id="4" name="Bilde 3"/>
          <p:cNvPicPr>
            <a:picLocks noChangeAspect="1"/>
          </p:cNvPicPr>
          <p:nvPr/>
        </p:nvPicPr>
        <p:blipFill>
          <a:blip r:embed="rId2"/>
          <a:stretch>
            <a:fillRect/>
          </a:stretch>
        </p:blipFill>
        <p:spPr>
          <a:xfrm>
            <a:off x="2122486" y="1340383"/>
            <a:ext cx="6111770" cy="4595258"/>
          </a:xfrm>
          <a:prstGeom prst="rect">
            <a:avLst/>
          </a:prstGeom>
        </p:spPr>
      </p:pic>
      <p:cxnSp>
        <p:nvCxnSpPr>
          <p:cNvPr id="6" name="Rett linje 5"/>
          <p:cNvCxnSpPr/>
          <p:nvPr/>
        </p:nvCxnSpPr>
        <p:spPr>
          <a:xfrm flipV="1">
            <a:off x="4579749" y="3525865"/>
            <a:ext cx="1441343" cy="13515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5881607" y="3177153"/>
            <a:ext cx="139485" cy="34871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Plassholder for innhold 4"/>
          <p:cNvSpPr txBox="1">
            <a:spLocks/>
          </p:cNvSpPr>
          <p:nvPr/>
        </p:nvSpPr>
        <p:spPr>
          <a:xfrm>
            <a:off x="3807295" y="458503"/>
            <a:ext cx="343555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objtype_kaifront.png</a:t>
            </a:r>
            <a:endParaRPr lang="nb-NO" dirty="0"/>
          </a:p>
        </p:txBody>
      </p:sp>
    </p:spTree>
    <p:extLst>
      <p:ext uri="{BB962C8B-B14F-4D97-AF65-F5344CB8AC3E}">
        <p14:creationId xmlns:p14="http://schemas.microsoft.com/office/powerpoint/2010/main" val="50249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TotalTime>
  <Words>391</Words>
  <Application>Microsoft Office PowerPoint</Application>
  <PresentationFormat>Widescreen</PresentationFormat>
  <Paragraphs>124</Paragraphs>
  <Slides>60</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60</vt:i4>
      </vt:variant>
    </vt:vector>
  </HeadingPairs>
  <TitlesOfParts>
    <vt:vector size="66"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Pipe</vt:lpstr>
      <vt:lpstr>Søppelbeholder</vt:lpstr>
      <vt:lpstr>Tank</vt:lpstr>
      <vt:lpstr>Tank</vt:lpstr>
      <vt:lpstr>Tank</vt:lpstr>
      <vt:lpstr>Trapp</vt:lpstr>
      <vt:lpstr>Tårn</vt:lpstr>
      <vt:lpstr>Parkdetalj</vt:lpstr>
      <vt:lpstr>Gjerde</vt:lpstr>
      <vt:lpstr>Steingjerde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Brygge</vt:lpstr>
      <vt:lpstr>Kai</vt:lpstr>
      <vt:lpstr>KaiFront</vt:lpstr>
      <vt:lpstr>PowerPoint-presentasjon</vt:lpstr>
      <vt:lpstr>Molo</vt:lpstr>
      <vt:lpstr>PowerPoint-presentasjon</vt:lpstr>
      <vt:lpstr>Flytebrygge</vt:lpstr>
      <vt:lpstr>FlytebryggeLandgang</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Nils Ivar Nes</cp:lastModifiedBy>
  <cp:revision>82</cp:revision>
  <dcterms:created xsi:type="dcterms:W3CDTF">2021-08-06T12:22:07Z</dcterms:created>
  <dcterms:modified xsi:type="dcterms:W3CDTF">2021-10-19T10:44:30Z</dcterms:modified>
</cp:coreProperties>
</file>